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EDCAA-FFB0-4988-AB0E-093BED520EA9}" type="datetimeFigureOut">
              <a:rPr lang="pt-BR" smtClean="0"/>
              <a:t>09/09/2016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AE2B-3920-40B5-B4ED-0D3573A189B7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5900305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EDCAA-FFB0-4988-AB0E-093BED520EA9}" type="datetimeFigureOut">
              <a:rPr lang="pt-BR" smtClean="0"/>
              <a:t>09/09/2016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AE2B-3920-40B5-B4ED-0D3573A18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9611655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EDCAA-FFB0-4988-AB0E-093BED520EA9}" type="datetimeFigureOut">
              <a:rPr lang="pt-BR" smtClean="0"/>
              <a:t>09/09/2016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AE2B-3920-40B5-B4ED-0D3573A18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5264163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EDCAA-FFB0-4988-AB0E-093BED520EA9}" type="datetimeFigureOut">
              <a:rPr lang="pt-BR" smtClean="0"/>
              <a:t>09/09/2016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AE2B-3920-40B5-B4ED-0D3573A18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1630817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EDCAA-FFB0-4988-AB0E-093BED520EA9}" type="datetimeFigureOut">
              <a:rPr lang="pt-BR" smtClean="0"/>
              <a:t>09/09/2016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AE2B-3920-40B5-B4ED-0D3573A189B7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9592160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EDCAA-FFB0-4988-AB0E-093BED520EA9}" type="datetimeFigureOut">
              <a:rPr lang="pt-BR" smtClean="0"/>
              <a:t>09/09/2016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AE2B-3920-40B5-B4ED-0D3573A18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649266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EDCAA-FFB0-4988-AB0E-093BED520EA9}" type="datetimeFigureOut">
              <a:rPr lang="pt-BR" smtClean="0"/>
              <a:t>09/09/2016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AE2B-3920-40B5-B4ED-0D3573A18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0271956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EDCAA-FFB0-4988-AB0E-093BED520EA9}" type="datetimeFigureOut">
              <a:rPr lang="pt-BR" smtClean="0"/>
              <a:t>09/09/2016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AE2B-3920-40B5-B4ED-0D3573A18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137281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EDCAA-FFB0-4988-AB0E-093BED520EA9}" type="datetimeFigureOut">
              <a:rPr lang="pt-BR" smtClean="0"/>
              <a:t>09/09/2016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AE2B-3920-40B5-B4ED-0D3573A18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701453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6DEDCAA-FFB0-4988-AB0E-093BED520EA9}" type="datetimeFigureOut">
              <a:rPr lang="pt-BR" smtClean="0"/>
              <a:t>09/09/2016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630AE2B-3920-40B5-B4ED-0D3573A18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0306840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EDCAA-FFB0-4988-AB0E-093BED520EA9}" type="datetimeFigureOut">
              <a:rPr lang="pt-BR" smtClean="0"/>
              <a:t>09/09/2016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AE2B-3920-40B5-B4ED-0D3573A189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1209282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6DEDCAA-FFB0-4988-AB0E-093BED520EA9}" type="datetimeFigureOut">
              <a:rPr lang="pt-BR" smtClean="0"/>
              <a:t>09/09/2016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630AE2B-3920-40B5-B4ED-0D3573A189B7}" type="slidenum">
              <a:rPr lang="pt-BR" smtClean="0"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3620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Resoluções Exatas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223" y="1222549"/>
            <a:ext cx="1560579" cy="1560579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8851844" y="1495008"/>
            <a:ext cx="230383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dirty="0">
                <a:solidFill>
                  <a:schemeClr val="bg1">
                    <a:lumMod val="75000"/>
                  </a:schemeClr>
                </a:solidFill>
                <a:latin typeface="Baumans" panose="02000506020000020003" pitchFamily="2" charset="0"/>
              </a:rPr>
              <a:t>LABEX</a:t>
            </a:r>
          </a:p>
        </p:txBody>
      </p:sp>
    </p:spTree>
    <p:extLst>
      <p:ext uri="{BB962C8B-B14F-4D97-AF65-F5344CB8AC3E}">
        <p14:creationId xmlns:p14="http://schemas.microsoft.com/office/powerpoint/2010/main" val="2939066914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1281884"/>
          </a:xfrm>
        </p:spPr>
        <p:txBody>
          <a:bodyPr anchor="t">
            <a:normAutofit/>
          </a:bodyPr>
          <a:lstStyle/>
          <a:p>
            <a:pPr algn="just"/>
            <a:r>
              <a:rPr lang="pt-BR" sz="2400" dirty="0"/>
              <a:t>(Disciplina/Assunto) – Enunciado aqui enunciado aqui enunciado aqui enunciado aqui enunciado aqui enunciado aqui enunciado aqui enunciado aqui enunciado aqui enunciado aqui enunciado aqui:</a:t>
            </a:r>
            <a:endParaRPr lang="pt-BR" sz="2800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Resposta CORRETA: </a:t>
            </a:r>
            <a:r>
              <a:rPr lang="pt-BR" b="1" dirty="0"/>
              <a:t>LETRA X</a:t>
            </a:r>
            <a:r>
              <a:rPr lang="pt-BR" dirty="0"/>
              <a:t> – texto da resposta 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582347" y="2587398"/>
            <a:ext cx="307740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>
                <a:solidFill>
                  <a:schemeClr val="bg1">
                    <a:lumMod val="75000"/>
                  </a:schemeClr>
                </a:solidFill>
              </a:rPr>
              <a:t>EXPLICAÇÃO</a:t>
            </a:r>
            <a:br>
              <a:rPr lang="pt-BR" sz="1200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085462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TUTOR: &lt;SEU NOME AQUI&gt;</a:t>
            </a:r>
            <a:br>
              <a:rPr lang="pt-BR" sz="3600" dirty="0"/>
            </a:br>
            <a:r>
              <a:rPr lang="pt-BR" sz="3600" dirty="0"/>
              <a:t>SITE: &lt;SEU SITE AQUI&gt;</a:t>
            </a:r>
            <a:br>
              <a:rPr lang="pt-BR" sz="3600" dirty="0"/>
            </a:br>
            <a:r>
              <a:rPr lang="pt-BR" sz="3600" dirty="0"/>
              <a:t>EMAIL: &lt;SEU EMAIL AQUI&gt;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Página OFICIAL do </a:t>
            </a:r>
            <a:r>
              <a:rPr lang="pt-BR" dirty="0" err="1"/>
              <a:t>labex</a:t>
            </a:r>
            <a:r>
              <a:rPr lang="pt-BR" dirty="0"/>
              <a:t>: </a:t>
            </a:r>
            <a:r>
              <a:rPr lang="pt-BR" dirty="0">
                <a:solidFill>
                  <a:srgbClr val="0070C0"/>
                </a:solidFill>
              </a:rPr>
              <a:t>facebook.com/labprogramacaoextrema02/</a:t>
            </a:r>
          </a:p>
        </p:txBody>
      </p:sp>
    </p:spTree>
    <p:extLst>
      <p:ext uri="{BB962C8B-B14F-4D97-AF65-F5344CB8AC3E}">
        <p14:creationId xmlns:p14="http://schemas.microsoft.com/office/powerpoint/2010/main" val="3189620407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Retrospectiva">
  <a:themeElements>
    <a:clrScheme name="Exata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0D4D4D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Retrospec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36</TotalTime>
  <Words>54</Words>
  <Application>Microsoft Office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Baumans</vt:lpstr>
      <vt:lpstr>Calibri</vt:lpstr>
      <vt:lpstr>Calibri Light</vt:lpstr>
      <vt:lpstr>Retrospectiva</vt:lpstr>
      <vt:lpstr>Resoluções Exatas</vt:lpstr>
      <vt:lpstr>(Disciplina/Assunto) – Enunciado aqui enunciado aqui enunciado aqui enunciado aqui enunciado aqui enunciado aqui enunciado aqui enunciado aqui enunciado aqui enunciado aqui enunciado aqui:</vt:lpstr>
      <vt:lpstr>TUTOR: &lt;SEU NOME AQUI&gt; SITE: &lt;SEU SITE AQUI&gt; EMAIL: &lt;SEU EMAIL AQUI&gt;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Resoluções Exatas</dc:title>
  <dc:creator>Miguel Ângelo</dc:creator>
  <cp:lastModifiedBy>Miguel Ângelo</cp:lastModifiedBy>
  <cp:revision>5</cp:revision>
  <dcterms:created xsi:type="dcterms:W3CDTF">2016-09-09T20:50:25Z</dcterms:created>
  <dcterms:modified xsi:type="dcterms:W3CDTF">2016-09-09T22:01:50Z</dcterms:modified>
</cp:coreProperties>
</file>